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101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C02148-6CD8-4CAD-BC5D-3F1A9B9080BD}" type="doc">
      <dgm:prSet loTypeId="urn:microsoft.com/office/officeart/2005/8/layout/hList6" loCatId="list" qsTypeId="urn:microsoft.com/office/officeart/2005/8/quickstyle/simple3" qsCatId="simple" csTypeId="urn:microsoft.com/office/officeart/2005/8/colors/accent3_2" csCatId="accent3"/>
      <dgm:spPr/>
      <dgm:t>
        <a:bodyPr/>
        <a:lstStyle/>
        <a:p>
          <a:endParaRPr lang="en-IN"/>
        </a:p>
      </dgm:t>
    </dgm:pt>
    <dgm:pt modelId="{4D39A2EE-011F-406A-8663-942378658ABF}">
      <dgm:prSet/>
      <dgm:spPr/>
      <dgm:t>
        <a:bodyPr/>
        <a:lstStyle/>
        <a:p>
          <a:pPr rtl="0"/>
          <a:r>
            <a:rPr lang="en-IN" dirty="0" smtClean="0"/>
            <a:t>Taxonomic group of any rank is called </a:t>
          </a:r>
          <a:r>
            <a:rPr lang="en-IN" b="1" dirty="0" smtClean="0"/>
            <a:t>TAXON</a:t>
          </a:r>
          <a:r>
            <a:rPr lang="en-IN" dirty="0" smtClean="0"/>
            <a:t> (plural –TAXA) for </a:t>
          </a:r>
          <a:r>
            <a:rPr lang="en-IN" dirty="0" err="1" smtClean="0"/>
            <a:t>eg</a:t>
          </a:r>
          <a:r>
            <a:rPr lang="en-IN" dirty="0" smtClean="0"/>
            <a:t> Species , genus, family , class</a:t>
          </a:r>
          <a:endParaRPr lang="en-IN" dirty="0"/>
        </a:p>
      </dgm:t>
    </dgm:pt>
    <dgm:pt modelId="{4681A2B8-B57B-484E-9B70-38CF9A29402E}" type="parTrans" cxnId="{19AE657E-B51C-4110-A49C-3EF22DEFE7B9}">
      <dgm:prSet/>
      <dgm:spPr/>
      <dgm:t>
        <a:bodyPr/>
        <a:lstStyle/>
        <a:p>
          <a:endParaRPr lang="en-IN"/>
        </a:p>
      </dgm:t>
    </dgm:pt>
    <dgm:pt modelId="{8361C0BF-6B3B-492E-AA60-D6E9C399AB01}" type="sibTrans" cxnId="{19AE657E-B51C-4110-A49C-3EF22DEFE7B9}">
      <dgm:prSet/>
      <dgm:spPr/>
      <dgm:t>
        <a:bodyPr/>
        <a:lstStyle/>
        <a:p>
          <a:endParaRPr lang="en-IN"/>
        </a:p>
      </dgm:t>
    </dgm:pt>
    <dgm:pt modelId="{EC49030F-FBDA-4ACC-AD75-83E3841BB8C7}">
      <dgm:prSet custT="1"/>
      <dgm:spPr/>
      <dgm:t>
        <a:bodyPr/>
        <a:lstStyle/>
        <a:p>
          <a:pPr rtl="0"/>
          <a:r>
            <a:rPr lang="en-IN" sz="900" dirty="0" smtClean="0"/>
            <a:t>Study of </a:t>
          </a:r>
          <a:r>
            <a:rPr lang="en-IN" sz="900" dirty="0" err="1" smtClean="0"/>
            <a:t>taxa</a:t>
          </a:r>
          <a:r>
            <a:rPr lang="en-IN" sz="900" dirty="0" smtClean="0"/>
            <a:t> is </a:t>
          </a:r>
          <a:r>
            <a:rPr lang="en-IN" sz="1600" dirty="0" smtClean="0"/>
            <a:t>known</a:t>
          </a:r>
          <a:r>
            <a:rPr lang="en-IN" sz="900" dirty="0" smtClean="0"/>
            <a:t> as TAXONOMY</a:t>
          </a:r>
          <a:endParaRPr lang="en-IN" sz="900" dirty="0"/>
        </a:p>
      </dgm:t>
    </dgm:pt>
    <dgm:pt modelId="{71605E74-FCF4-47AF-9273-24DD1D4A579D}" type="parTrans" cxnId="{8D9640E8-B614-41AC-A1C2-E7A650E6281B}">
      <dgm:prSet/>
      <dgm:spPr/>
      <dgm:t>
        <a:bodyPr/>
        <a:lstStyle/>
        <a:p>
          <a:endParaRPr lang="en-IN"/>
        </a:p>
      </dgm:t>
    </dgm:pt>
    <dgm:pt modelId="{A35EC27E-7992-4A11-B3B8-77F47EC936DF}" type="sibTrans" cxnId="{8D9640E8-B614-41AC-A1C2-E7A650E6281B}">
      <dgm:prSet/>
      <dgm:spPr/>
      <dgm:t>
        <a:bodyPr/>
        <a:lstStyle/>
        <a:p>
          <a:endParaRPr lang="en-IN"/>
        </a:p>
      </dgm:t>
    </dgm:pt>
    <dgm:pt modelId="{511E088F-8696-4EE2-849F-9D41E2BCD777}">
      <dgm:prSet custT="1"/>
      <dgm:spPr/>
      <dgm:t>
        <a:bodyPr vert="vert270"/>
        <a:lstStyle/>
        <a:p>
          <a:pPr rtl="0"/>
          <a:r>
            <a:rPr lang="en-IN" sz="3200" dirty="0" smtClean="0"/>
            <a:t>HIERACCHY</a:t>
          </a:r>
          <a:r>
            <a:rPr lang="en-IN" sz="900" dirty="0" smtClean="0"/>
            <a:t>  -</a:t>
          </a:r>
          <a:endParaRPr lang="en-IN" sz="900" dirty="0"/>
        </a:p>
      </dgm:t>
    </dgm:pt>
    <dgm:pt modelId="{70A96F8B-E83A-461D-90F2-51AAB55F54D5}" type="parTrans" cxnId="{BEA74669-9D32-44C6-A489-C0C71688A574}">
      <dgm:prSet/>
      <dgm:spPr/>
      <dgm:t>
        <a:bodyPr/>
        <a:lstStyle/>
        <a:p>
          <a:endParaRPr lang="en-IN"/>
        </a:p>
      </dgm:t>
    </dgm:pt>
    <dgm:pt modelId="{FAE3A14C-0957-4534-A515-0534607E5EC1}" type="sibTrans" cxnId="{BEA74669-9D32-44C6-A489-C0C71688A574}">
      <dgm:prSet/>
      <dgm:spPr/>
      <dgm:t>
        <a:bodyPr/>
        <a:lstStyle/>
        <a:p>
          <a:endParaRPr lang="en-IN"/>
        </a:p>
      </dgm:t>
    </dgm:pt>
    <dgm:pt modelId="{C6F374E8-6BB5-4143-BD15-AF13B9E750D4}">
      <dgm:prSet custT="1"/>
      <dgm:spPr/>
      <dgm:t>
        <a:bodyPr vert="vert270"/>
        <a:lstStyle/>
        <a:p>
          <a:pPr rtl="0"/>
          <a:r>
            <a:rPr lang="en-IN" sz="2000" dirty="0" smtClean="0"/>
            <a:t>Species</a:t>
          </a:r>
          <a:endParaRPr lang="en-IN" sz="2000" dirty="0"/>
        </a:p>
      </dgm:t>
    </dgm:pt>
    <dgm:pt modelId="{914095CE-0136-4B8F-8553-37D9F019126E}" type="parTrans" cxnId="{2DBEC24F-B7E4-47D0-9B87-F51D63255FFB}">
      <dgm:prSet/>
      <dgm:spPr/>
      <dgm:t>
        <a:bodyPr/>
        <a:lstStyle/>
        <a:p>
          <a:endParaRPr lang="en-IN"/>
        </a:p>
      </dgm:t>
    </dgm:pt>
    <dgm:pt modelId="{31E7A588-B759-4B7F-BB21-3E6C6212B08C}" type="sibTrans" cxnId="{2DBEC24F-B7E4-47D0-9B87-F51D63255FFB}">
      <dgm:prSet/>
      <dgm:spPr/>
      <dgm:t>
        <a:bodyPr/>
        <a:lstStyle/>
        <a:p>
          <a:endParaRPr lang="en-IN"/>
        </a:p>
      </dgm:t>
    </dgm:pt>
    <dgm:pt modelId="{99A1202E-5D19-4E72-BC01-B989BBD7DAF7}">
      <dgm:prSet custT="1"/>
      <dgm:spPr/>
      <dgm:t>
        <a:bodyPr vert="vert270"/>
        <a:lstStyle/>
        <a:p>
          <a:pPr rtl="0"/>
          <a:r>
            <a:rPr lang="en-IN" sz="2400" dirty="0" smtClean="0"/>
            <a:t>Genus</a:t>
          </a:r>
          <a:endParaRPr lang="en-IN" sz="2400" dirty="0"/>
        </a:p>
      </dgm:t>
    </dgm:pt>
    <dgm:pt modelId="{A720B22A-1E11-44F5-8B2B-BE4AF72595FC}" type="parTrans" cxnId="{3BE54236-12F7-47D6-A5C1-1A5B7C14A5A5}">
      <dgm:prSet/>
      <dgm:spPr/>
      <dgm:t>
        <a:bodyPr/>
        <a:lstStyle/>
        <a:p>
          <a:endParaRPr lang="en-IN"/>
        </a:p>
      </dgm:t>
    </dgm:pt>
    <dgm:pt modelId="{1623FB22-293C-4C1D-B1A0-378E9C1C1DB7}" type="sibTrans" cxnId="{3BE54236-12F7-47D6-A5C1-1A5B7C14A5A5}">
      <dgm:prSet/>
      <dgm:spPr/>
      <dgm:t>
        <a:bodyPr/>
        <a:lstStyle/>
        <a:p>
          <a:endParaRPr lang="en-IN"/>
        </a:p>
      </dgm:t>
    </dgm:pt>
    <dgm:pt modelId="{54385CD7-3D73-4236-BC80-A22F79BC522F}">
      <dgm:prSet custT="1"/>
      <dgm:spPr/>
      <dgm:t>
        <a:bodyPr vert="vert270"/>
        <a:lstStyle/>
        <a:p>
          <a:pPr rtl="0"/>
          <a:r>
            <a:rPr lang="en-IN" sz="2000" dirty="0" smtClean="0"/>
            <a:t>Family</a:t>
          </a:r>
          <a:endParaRPr lang="en-IN" sz="2000" dirty="0"/>
        </a:p>
      </dgm:t>
    </dgm:pt>
    <dgm:pt modelId="{D9D7F0A7-320D-4D78-9DE8-86E40E655E51}" type="parTrans" cxnId="{C0BC2989-6D4A-403D-BA16-10C902054BCF}">
      <dgm:prSet/>
      <dgm:spPr/>
      <dgm:t>
        <a:bodyPr/>
        <a:lstStyle/>
        <a:p>
          <a:endParaRPr lang="en-IN"/>
        </a:p>
      </dgm:t>
    </dgm:pt>
    <dgm:pt modelId="{6E028E67-9B1F-4969-B450-F653069CF1A9}" type="sibTrans" cxnId="{C0BC2989-6D4A-403D-BA16-10C902054BCF}">
      <dgm:prSet/>
      <dgm:spPr/>
      <dgm:t>
        <a:bodyPr/>
        <a:lstStyle/>
        <a:p>
          <a:endParaRPr lang="en-IN"/>
        </a:p>
      </dgm:t>
    </dgm:pt>
    <dgm:pt modelId="{FD3E9991-95E6-4E12-A6C6-7E5DAC88D618}">
      <dgm:prSet custT="1"/>
      <dgm:spPr/>
      <dgm:t>
        <a:bodyPr vert="vert270"/>
        <a:lstStyle/>
        <a:p>
          <a:pPr rtl="0"/>
          <a:r>
            <a:rPr lang="en-IN" sz="2000" dirty="0" smtClean="0"/>
            <a:t>Order</a:t>
          </a:r>
          <a:endParaRPr lang="en-IN" sz="2000" dirty="0"/>
        </a:p>
      </dgm:t>
    </dgm:pt>
    <dgm:pt modelId="{FAC804B5-FCEA-4B73-8DC1-963431591B37}" type="parTrans" cxnId="{975EF548-D7D9-43E3-ABA0-5A4F3F6F8252}">
      <dgm:prSet/>
      <dgm:spPr/>
      <dgm:t>
        <a:bodyPr/>
        <a:lstStyle/>
        <a:p>
          <a:endParaRPr lang="en-IN"/>
        </a:p>
      </dgm:t>
    </dgm:pt>
    <dgm:pt modelId="{7C2AF5EB-4089-45F9-AB35-A81734FC57BE}" type="sibTrans" cxnId="{975EF548-D7D9-43E3-ABA0-5A4F3F6F8252}">
      <dgm:prSet/>
      <dgm:spPr/>
      <dgm:t>
        <a:bodyPr/>
        <a:lstStyle/>
        <a:p>
          <a:endParaRPr lang="en-IN"/>
        </a:p>
      </dgm:t>
    </dgm:pt>
    <dgm:pt modelId="{1B41A211-737C-4513-86E5-4AB7E37FB843}">
      <dgm:prSet custT="1"/>
      <dgm:spPr/>
      <dgm:t>
        <a:bodyPr vert="vert270"/>
        <a:lstStyle/>
        <a:p>
          <a:pPr rtl="0"/>
          <a:r>
            <a:rPr lang="en-IN" sz="2000" dirty="0" smtClean="0"/>
            <a:t>Class</a:t>
          </a:r>
          <a:r>
            <a:rPr lang="en-IN" sz="900" dirty="0" smtClean="0"/>
            <a:t> </a:t>
          </a:r>
          <a:endParaRPr lang="en-IN" sz="900" dirty="0"/>
        </a:p>
      </dgm:t>
    </dgm:pt>
    <dgm:pt modelId="{20FD7AB3-72E5-49D1-A9C1-471ABAD721A7}" type="parTrans" cxnId="{74DC1790-EE2F-4943-827E-CEBD20EB9D5F}">
      <dgm:prSet/>
      <dgm:spPr/>
      <dgm:t>
        <a:bodyPr/>
        <a:lstStyle/>
        <a:p>
          <a:endParaRPr lang="en-IN"/>
        </a:p>
      </dgm:t>
    </dgm:pt>
    <dgm:pt modelId="{B7FEEE6A-8FCF-41E0-AE46-43C352EE5252}" type="sibTrans" cxnId="{74DC1790-EE2F-4943-827E-CEBD20EB9D5F}">
      <dgm:prSet/>
      <dgm:spPr/>
      <dgm:t>
        <a:bodyPr/>
        <a:lstStyle/>
        <a:p>
          <a:endParaRPr lang="en-IN"/>
        </a:p>
      </dgm:t>
    </dgm:pt>
    <dgm:pt modelId="{58476971-E569-45AB-B155-ABBBEAEA6947}">
      <dgm:prSet custT="1"/>
      <dgm:spPr/>
      <dgm:t>
        <a:bodyPr vert="vert270"/>
        <a:lstStyle/>
        <a:p>
          <a:pPr rtl="0"/>
          <a:r>
            <a:rPr lang="en-IN" sz="2000" dirty="0" smtClean="0"/>
            <a:t>Division</a:t>
          </a:r>
          <a:r>
            <a:rPr lang="en-IN" sz="900" dirty="0" smtClean="0"/>
            <a:t> </a:t>
          </a:r>
          <a:endParaRPr lang="en-IN" sz="900" dirty="0"/>
        </a:p>
      </dgm:t>
    </dgm:pt>
    <dgm:pt modelId="{4A3A226E-ED6C-4D31-9084-B6742D72600F}" type="parTrans" cxnId="{8F94A9EB-8700-4B3D-98F6-2B94AF99E52A}">
      <dgm:prSet/>
      <dgm:spPr/>
      <dgm:t>
        <a:bodyPr/>
        <a:lstStyle/>
        <a:p>
          <a:endParaRPr lang="en-IN"/>
        </a:p>
      </dgm:t>
    </dgm:pt>
    <dgm:pt modelId="{F8CA7E28-011D-42A6-9D84-185560C4861D}" type="sibTrans" cxnId="{8F94A9EB-8700-4B3D-98F6-2B94AF99E52A}">
      <dgm:prSet/>
      <dgm:spPr/>
      <dgm:t>
        <a:bodyPr/>
        <a:lstStyle/>
        <a:p>
          <a:endParaRPr lang="en-IN"/>
        </a:p>
      </dgm:t>
    </dgm:pt>
    <dgm:pt modelId="{A5B6B3A9-8432-481C-A9E5-80EBC3171B82}" type="pres">
      <dgm:prSet presAssocID="{B1C02148-6CD8-4CAD-BC5D-3F1A9B9080B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BBD98B92-771B-46EB-BD0F-A7989211BE76}" type="pres">
      <dgm:prSet presAssocID="{4D39A2EE-011F-406A-8663-942378658ABF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D86A4BD-519E-4009-AFE7-70EC2D2B35E3}" type="pres">
      <dgm:prSet presAssocID="{8361C0BF-6B3B-492E-AA60-D6E9C399AB01}" presName="sibTrans" presStyleCnt="0"/>
      <dgm:spPr/>
    </dgm:pt>
    <dgm:pt modelId="{A684ACE9-BA5E-4877-BE6F-15D554C9B11A}" type="pres">
      <dgm:prSet presAssocID="{EC49030F-FBDA-4ACC-AD75-83E3841BB8C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DAA8D55-4751-42FB-9B4D-A096E196468B}" type="pres">
      <dgm:prSet presAssocID="{A35EC27E-7992-4A11-B3B8-77F47EC936DF}" presName="sibTrans" presStyleCnt="0"/>
      <dgm:spPr/>
    </dgm:pt>
    <dgm:pt modelId="{C7E32B49-F1EE-48DF-9120-58C4D2231015}" type="pres">
      <dgm:prSet presAssocID="{511E088F-8696-4EE2-849F-9D41E2BCD777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6E14ABB-1B73-460C-9DAA-50293EBA3CD5}" type="pres">
      <dgm:prSet presAssocID="{FAE3A14C-0957-4534-A515-0534607E5EC1}" presName="sibTrans" presStyleCnt="0"/>
      <dgm:spPr/>
    </dgm:pt>
    <dgm:pt modelId="{A7F674AF-54BD-43B9-B4BA-B403ECC43D7A}" type="pres">
      <dgm:prSet presAssocID="{C6F374E8-6BB5-4143-BD15-AF13B9E750D4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E5CA7FA-64CA-44AF-88FA-61AF894CBFEA}" type="pres">
      <dgm:prSet presAssocID="{31E7A588-B759-4B7F-BB21-3E6C6212B08C}" presName="sibTrans" presStyleCnt="0"/>
      <dgm:spPr/>
    </dgm:pt>
    <dgm:pt modelId="{D0F7C5E8-3F51-4226-BD33-90C47A02BD2A}" type="pres">
      <dgm:prSet presAssocID="{99A1202E-5D19-4E72-BC01-B989BBD7DAF7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726A03A-D3E5-43C2-8F1C-E8A8C4016A1A}" type="pres">
      <dgm:prSet presAssocID="{1623FB22-293C-4C1D-B1A0-378E9C1C1DB7}" presName="sibTrans" presStyleCnt="0"/>
      <dgm:spPr/>
    </dgm:pt>
    <dgm:pt modelId="{759C6B0A-B2E4-4D4D-A511-1DEF341A705D}" type="pres">
      <dgm:prSet presAssocID="{54385CD7-3D73-4236-BC80-A22F79BC522F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73D7F43-2E1F-410D-9B8A-F4188E173EA0}" type="pres">
      <dgm:prSet presAssocID="{6E028E67-9B1F-4969-B450-F653069CF1A9}" presName="sibTrans" presStyleCnt="0"/>
      <dgm:spPr/>
    </dgm:pt>
    <dgm:pt modelId="{39BF598F-0448-4EFF-9889-D0C07B9728C2}" type="pres">
      <dgm:prSet presAssocID="{FD3E9991-95E6-4E12-A6C6-7E5DAC88D618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A26531E-B6FD-4B6F-8105-1F880608199A}" type="pres">
      <dgm:prSet presAssocID="{7C2AF5EB-4089-45F9-AB35-A81734FC57BE}" presName="sibTrans" presStyleCnt="0"/>
      <dgm:spPr/>
    </dgm:pt>
    <dgm:pt modelId="{688D1969-D409-467D-B31D-E0582FA6EE25}" type="pres">
      <dgm:prSet presAssocID="{1B41A211-737C-4513-86E5-4AB7E37FB843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92AFBC5-D65A-4CC0-97D1-05E6492B2045}" type="pres">
      <dgm:prSet presAssocID="{B7FEEE6A-8FCF-41E0-AE46-43C352EE5252}" presName="sibTrans" presStyleCnt="0"/>
      <dgm:spPr/>
    </dgm:pt>
    <dgm:pt modelId="{8DC2362A-EF3D-4E2D-AC87-B069032035ED}" type="pres">
      <dgm:prSet presAssocID="{58476971-E569-45AB-B155-ABBBEAEA6947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628C60F3-D998-4428-AEA3-B7889033E423}" type="presOf" srcId="{EC49030F-FBDA-4ACC-AD75-83E3841BB8C7}" destId="{A684ACE9-BA5E-4877-BE6F-15D554C9B11A}" srcOrd="0" destOrd="0" presId="urn:microsoft.com/office/officeart/2005/8/layout/hList6"/>
    <dgm:cxn modelId="{23BF797E-5409-48CC-A8BB-4ADCF16EACE6}" type="presOf" srcId="{1B41A211-737C-4513-86E5-4AB7E37FB843}" destId="{688D1969-D409-467D-B31D-E0582FA6EE25}" srcOrd="0" destOrd="0" presId="urn:microsoft.com/office/officeart/2005/8/layout/hList6"/>
    <dgm:cxn modelId="{D5E443E3-DF8F-4B75-8E33-A374E10908BF}" type="presOf" srcId="{58476971-E569-45AB-B155-ABBBEAEA6947}" destId="{8DC2362A-EF3D-4E2D-AC87-B069032035ED}" srcOrd="0" destOrd="0" presId="urn:microsoft.com/office/officeart/2005/8/layout/hList6"/>
    <dgm:cxn modelId="{BEA74669-9D32-44C6-A489-C0C71688A574}" srcId="{B1C02148-6CD8-4CAD-BC5D-3F1A9B9080BD}" destId="{511E088F-8696-4EE2-849F-9D41E2BCD777}" srcOrd="2" destOrd="0" parTransId="{70A96F8B-E83A-461D-90F2-51AAB55F54D5}" sibTransId="{FAE3A14C-0957-4534-A515-0534607E5EC1}"/>
    <dgm:cxn modelId="{8D9640E8-B614-41AC-A1C2-E7A650E6281B}" srcId="{B1C02148-6CD8-4CAD-BC5D-3F1A9B9080BD}" destId="{EC49030F-FBDA-4ACC-AD75-83E3841BB8C7}" srcOrd="1" destOrd="0" parTransId="{71605E74-FCF4-47AF-9273-24DD1D4A579D}" sibTransId="{A35EC27E-7992-4A11-B3B8-77F47EC936DF}"/>
    <dgm:cxn modelId="{2DBEC24F-B7E4-47D0-9B87-F51D63255FFB}" srcId="{B1C02148-6CD8-4CAD-BC5D-3F1A9B9080BD}" destId="{C6F374E8-6BB5-4143-BD15-AF13B9E750D4}" srcOrd="3" destOrd="0" parTransId="{914095CE-0136-4B8F-8553-37D9F019126E}" sibTransId="{31E7A588-B759-4B7F-BB21-3E6C6212B08C}"/>
    <dgm:cxn modelId="{02BCACAC-3CB7-4584-BA65-22B09299C6A6}" type="presOf" srcId="{54385CD7-3D73-4236-BC80-A22F79BC522F}" destId="{759C6B0A-B2E4-4D4D-A511-1DEF341A705D}" srcOrd="0" destOrd="0" presId="urn:microsoft.com/office/officeart/2005/8/layout/hList6"/>
    <dgm:cxn modelId="{9300B05C-4D85-4B8A-BCAC-FE43F784D43A}" type="presOf" srcId="{4D39A2EE-011F-406A-8663-942378658ABF}" destId="{BBD98B92-771B-46EB-BD0F-A7989211BE76}" srcOrd="0" destOrd="0" presId="urn:microsoft.com/office/officeart/2005/8/layout/hList6"/>
    <dgm:cxn modelId="{6C9D55C6-16B3-474C-A66C-8779E97C967E}" type="presOf" srcId="{511E088F-8696-4EE2-849F-9D41E2BCD777}" destId="{C7E32B49-F1EE-48DF-9120-58C4D2231015}" srcOrd="0" destOrd="0" presId="urn:microsoft.com/office/officeart/2005/8/layout/hList6"/>
    <dgm:cxn modelId="{975EF548-D7D9-43E3-ABA0-5A4F3F6F8252}" srcId="{B1C02148-6CD8-4CAD-BC5D-3F1A9B9080BD}" destId="{FD3E9991-95E6-4E12-A6C6-7E5DAC88D618}" srcOrd="6" destOrd="0" parTransId="{FAC804B5-FCEA-4B73-8DC1-963431591B37}" sibTransId="{7C2AF5EB-4089-45F9-AB35-A81734FC57BE}"/>
    <dgm:cxn modelId="{8F94A9EB-8700-4B3D-98F6-2B94AF99E52A}" srcId="{B1C02148-6CD8-4CAD-BC5D-3F1A9B9080BD}" destId="{58476971-E569-45AB-B155-ABBBEAEA6947}" srcOrd="8" destOrd="0" parTransId="{4A3A226E-ED6C-4D31-9084-B6742D72600F}" sibTransId="{F8CA7E28-011D-42A6-9D84-185560C4861D}"/>
    <dgm:cxn modelId="{7A4C3054-26E4-4EFC-9D82-689C42604554}" type="presOf" srcId="{99A1202E-5D19-4E72-BC01-B989BBD7DAF7}" destId="{D0F7C5E8-3F51-4226-BD33-90C47A02BD2A}" srcOrd="0" destOrd="0" presId="urn:microsoft.com/office/officeart/2005/8/layout/hList6"/>
    <dgm:cxn modelId="{3CF56ACB-2A84-4C0E-8194-4554FD36FF98}" type="presOf" srcId="{FD3E9991-95E6-4E12-A6C6-7E5DAC88D618}" destId="{39BF598F-0448-4EFF-9889-D0C07B9728C2}" srcOrd="0" destOrd="0" presId="urn:microsoft.com/office/officeart/2005/8/layout/hList6"/>
    <dgm:cxn modelId="{C0BC2989-6D4A-403D-BA16-10C902054BCF}" srcId="{B1C02148-6CD8-4CAD-BC5D-3F1A9B9080BD}" destId="{54385CD7-3D73-4236-BC80-A22F79BC522F}" srcOrd="5" destOrd="0" parTransId="{D9D7F0A7-320D-4D78-9DE8-86E40E655E51}" sibTransId="{6E028E67-9B1F-4969-B450-F653069CF1A9}"/>
    <dgm:cxn modelId="{19AE657E-B51C-4110-A49C-3EF22DEFE7B9}" srcId="{B1C02148-6CD8-4CAD-BC5D-3F1A9B9080BD}" destId="{4D39A2EE-011F-406A-8663-942378658ABF}" srcOrd="0" destOrd="0" parTransId="{4681A2B8-B57B-484E-9B70-38CF9A29402E}" sibTransId="{8361C0BF-6B3B-492E-AA60-D6E9C399AB01}"/>
    <dgm:cxn modelId="{32D94604-1D28-422D-B1B1-4602D57BFFFD}" type="presOf" srcId="{C6F374E8-6BB5-4143-BD15-AF13B9E750D4}" destId="{A7F674AF-54BD-43B9-B4BA-B403ECC43D7A}" srcOrd="0" destOrd="0" presId="urn:microsoft.com/office/officeart/2005/8/layout/hList6"/>
    <dgm:cxn modelId="{74DC1790-EE2F-4943-827E-CEBD20EB9D5F}" srcId="{B1C02148-6CD8-4CAD-BC5D-3F1A9B9080BD}" destId="{1B41A211-737C-4513-86E5-4AB7E37FB843}" srcOrd="7" destOrd="0" parTransId="{20FD7AB3-72E5-49D1-A9C1-471ABAD721A7}" sibTransId="{B7FEEE6A-8FCF-41E0-AE46-43C352EE5252}"/>
    <dgm:cxn modelId="{FDD65517-CEB0-49E1-A1C5-B61F97EFE75C}" type="presOf" srcId="{B1C02148-6CD8-4CAD-BC5D-3F1A9B9080BD}" destId="{A5B6B3A9-8432-481C-A9E5-80EBC3171B82}" srcOrd="0" destOrd="0" presId="urn:microsoft.com/office/officeart/2005/8/layout/hList6"/>
    <dgm:cxn modelId="{3BE54236-12F7-47D6-A5C1-1A5B7C14A5A5}" srcId="{B1C02148-6CD8-4CAD-BC5D-3F1A9B9080BD}" destId="{99A1202E-5D19-4E72-BC01-B989BBD7DAF7}" srcOrd="4" destOrd="0" parTransId="{A720B22A-1E11-44F5-8B2B-BE4AF72595FC}" sibTransId="{1623FB22-293C-4C1D-B1A0-378E9C1C1DB7}"/>
    <dgm:cxn modelId="{11BA00FF-68B8-424C-B5AE-89570416A7E7}" type="presParOf" srcId="{A5B6B3A9-8432-481C-A9E5-80EBC3171B82}" destId="{BBD98B92-771B-46EB-BD0F-A7989211BE76}" srcOrd="0" destOrd="0" presId="urn:microsoft.com/office/officeart/2005/8/layout/hList6"/>
    <dgm:cxn modelId="{F02ED6AF-5CCF-4A56-8B3E-ADE7FF110547}" type="presParOf" srcId="{A5B6B3A9-8432-481C-A9E5-80EBC3171B82}" destId="{6D86A4BD-519E-4009-AFE7-70EC2D2B35E3}" srcOrd="1" destOrd="0" presId="urn:microsoft.com/office/officeart/2005/8/layout/hList6"/>
    <dgm:cxn modelId="{71F4C89B-E230-44F5-B641-07C91C2DA733}" type="presParOf" srcId="{A5B6B3A9-8432-481C-A9E5-80EBC3171B82}" destId="{A684ACE9-BA5E-4877-BE6F-15D554C9B11A}" srcOrd="2" destOrd="0" presId="urn:microsoft.com/office/officeart/2005/8/layout/hList6"/>
    <dgm:cxn modelId="{BF346B85-48F7-472C-89AD-2F7DFAF20666}" type="presParOf" srcId="{A5B6B3A9-8432-481C-A9E5-80EBC3171B82}" destId="{EDAA8D55-4751-42FB-9B4D-A096E196468B}" srcOrd="3" destOrd="0" presId="urn:microsoft.com/office/officeart/2005/8/layout/hList6"/>
    <dgm:cxn modelId="{DAE49BB0-706D-40B6-9BC5-014AA02D882A}" type="presParOf" srcId="{A5B6B3A9-8432-481C-A9E5-80EBC3171B82}" destId="{C7E32B49-F1EE-48DF-9120-58C4D2231015}" srcOrd="4" destOrd="0" presId="urn:microsoft.com/office/officeart/2005/8/layout/hList6"/>
    <dgm:cxn modelId="{8A3F94C1-726D-41EB-8AEF-CE8CED1ADB02}" type="presParOf" srcId="{A5B6B3A9-8432-481C-A9E5-80EBC3171B82}" destId="{F6E14ABB-1B73-460C-9DAA-50293EBA3CD5}" srcOrd="5" destOrd="0" presId="urn:microsoft.com/office/officeart/2005/8/layout/hList6"/>
    <dgm:cxn modelId="{D7B7FEFC-0A5C-4FA7-9591-FAB889AF2EDF}" type="presParOf" srcId="{A5B6B3A9-8432-481C-A9E5-80EBC3171B82}" destId="{A7F674AF-54BD-43B9-B4BA-B403ECC43D7A}" srcOrd="6" destOrd="0" presId="urn:microsoft.com/office/officeart/2005/8/layout/hList6"/>
    <dgm:cxn modelId="{54BFC020-8A42-4882-AB6B-8F2492116784}" type="presParOf" srcId="{A5B6B3A9-8432-481C-A9E5-80EBC3171B82}" destId="{1E5CA7FA-64CA-44AF-88FA-61AF894CBFEA}" srcOrd="7" destOrd="0" presId="urn:microsoft.com/office/officeart/2005/8/layout/hList6"/>
    <dgm:cxn modelId="{603316EE-3115-45E9-95CB-063EAE62F8EF}" type="presParOf" srcId="{A5B6B3A9-8432-481C-A9E5-80EBC3171B82}" destId="{D0F7C5E8-3F51-4226-BD33-90C47A02BD2A}" srcOrd="8" destOrd="0" presId="urn:microsoft.com/office/officeart/2005/8/layout/hList6"/>
    <dgm:cxn modelId="{4811E8DE-CCE9-49C9-8B62-EFD93F99A2F3}" type="presParOf" srcId="{A5B6B3A9-8432-481C-A9E5-80EBC3171B82}" destId="{7726A03A-D3E5-43C2-8F1C-E8A8C4016A1A}" srcOrd="9" destOrd="0" presId="urn:microsoft.com/office/officeart/2005/8/layout/hList6"/>
    <dgm:cxn modelId="{C0930BF2-5824-47E3-9DBC-4B7D37AF3B10}" type="presParOf" srcId="{A5B6B3A9-8432-481C-A9E5-80EBC3171B82}" destId="{759C6B0A-B2E4-4D4D-A511-1DEF341A705D}" srcOrd="10" destOrd="0" presId="urn:microsoft.com/office/officeart/2005/8/layout/hList6"/>
    <dgm:cxn modelId="{A7534F4E-7014-4C01-9138-FD5F028D0329}" type="presParOf" srcId="{A5B6B3A9-8432-481C-A9E5-80EBC3171B82}" destId="{173D7F43-2E1F-410D-9B8A-F4188E173EA0}" srcOrd="11" destOrd="0" presId="urn:microsoft.com/office/officeart/2005/8/layout/hList6"/>
    <dgm:cxn modelId="{FFB22FE9-CF7F-4618-B70F-8603C76DFC2E}" type="presParOf" srcId="{A5B6B3A9-8432-481C-A9E5-80EBC3171B82}" destId="{39BF598F-0448-4EFF-9889-D0C07B9728C2}" srcOrd="12" destOrd="0" presId="urn:microsoft.com/office/officeart/2005/8/layout/hList6"/>
    <dgm:cxn modelId="{3FA97414-B848-4585-B91B-F407468C7F59}" type="presParOf" srcId="{A5B6B3A9-8432-481C-A9E5-80EBC3171B82}" destId="{6A26531E-B6FD-4B6F-8105-1F880608199A}" srcOrd="13" destOrd="0" presId="urn:microsoft.com/office/officeart/2005/8/layout/hList6"/>
    <dgm:cxn modelId="{8B7E34EF-D550-4BD8-A8A5-29786CE5749E}" type="presParOf" srcId="{A5B6B3A9-8432-481C-A9E5-80EBC3171B82}" destId="{688D1969-D409-467D-B31D-E0582FA6EE25}" srcOrd="14" destOrd="0" presId="urn:microsoft.com/office/officeart/2005/8/layout/hList6"/>
    <dgm:cxn modelId="{192A3E62-4296-4E95-85E1-6F4F55CBF396}" type="presParOf" srcId="{A5B6B3A9-8432-481C-A9E5-80EBC3171B82}" destId="{A92AFBC5-D65A-4CC0-97D1-05E6492B2045}" srcOrd="15" destOrd="0" presId="urn:microsoft.com/office/officeart/2005/8/layout/hList6"/>
    <dgm:cxn modelId="{9ADC950A-784D-48B5-873E-3CB9CE8F1EB1}" type="presParOf" srcId="{A5B6B3A9-8432-481C-A9E5-80EBC3171B82}" destId="{8DC2362A-EF3D-4E2D-AC87-B069032035ED}" srcOrd="16" destOrd="0" presId="urn:microsoft.com/office/officeart/2005/8/layout/h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AA3765-44E2-49CB-8F6B-30A95D0C1550}" type="doc">
      <dgm:prSet loTypeId="urn:microsoft.com/office/officeart/2005/8/layout/target3" loCatId="relationship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IN"/>
        </a:p>
      </dgm:t>
    </dgm:pt>
    <dgm:pt modelId="{3BCDCA38-B1DE-4C78-978D-7534652C17D7}">
      <dgm:prSet/>
      <dgm:spPr/>
      <dgm:t>
        <a:bodyPr/>
        <a:lstStyle/>
        <a:p>
          <a:pPr rtl="0"/>
          <a:r>
            <a:rPr lang="en-IN" dirty="0" smtClean="0"/>
            <a:t>To know the various kinds of plants of Earth with their names, affinities, geographical distribution, habit, characteristics and their economic importance.</a:t>
          </a:r>
          <a:endParaRPr lang="en-IN" dirty="0"/>
        </a:p>
      </dgm:t>
    </dgm:pt>
    <dgm:pt modelId="{FDD15533-BF84-4D38-AE56-85ADB2A1FFD0}" type="parTrans" cxnId="{E78530FB-84E9-40A0-9534-3FB11F5BAC25}">
      <dgm:prSet/>
      <dgm:spPr/>
      <dgm:t>
        <a:bodyPr/>
        <a:lstStyle/>
        <a:p>
          <a:endParaRPr lang="en-IN"/>
        </a:p>
      </dgm:t>
    </dgm:pt>
    <dgm:pt modelId="{E20B8336-0A4E-4032-99EB-949B80D345D0}" type="sibTrans" cxnId="{E78530FB-84E9-40A0-9534-3FB11F5BAC25}">
      <dgm:prSet/>
      <dgm:spPr/>
      <dgm:t>
        <a:bodyPr/>
        <a:lstStyle/>
        <a:p>
          <a:endParaRPr lang="en-IN"/>
        </a:p>
      </dgm:t>
    </dgm:pt>
    <dgm:pt modelId="{B21F182F-6C26-48AC-AD52-88C58F744725}">
      <dgm:prSet/>
      <dgm:spPr/>
      <dgm:t>
        <a:bodyPr/>
        <a:lstStyle/>
        <a:p>
          <a:pPr rtl="0"/>
          <a:r>
            <a:rPr lang="en-IN" dirty="0" smtClean="0"/>
            <a:t>To ascertain the nomenclature</a:t>
          </a:r>
          <a:endParaRPr lang="en-IN" dirty="0"/>
        </a:p>
      </dgm:t>
    </dgm:pt>
    <dgm:pt modelId="{C1C48378-6E7C-406E-B128-5B51C75D11A9}" type="sibTrans" cxnId="{AB55EE42-5038-499A-9451-A53C98BEBD91}">
      <dgm:prSet/>
      <dgm:spPr/>
      <dgm:t>
        <a:bodyPr/>
        <a:lstStyle/>
        <a:p>
          <a:endParaRPr lang="en-IN"/>
        </a:p>
      </dgm:t>
    </dgm:pt>
    <dgm:pt modelId="{231CE0D7-D65E-4479-91D5-55035D1BA7BD}" type="parTrans" cxnId="{AB55EE42-5038-499A-9451-A53C98BEBD91}">
      <dgm:prSet/>
      <dgm:spPr/>
      <dgm:t>
        <a:bodyPr/>
        <a:lstStyle/>
        <a:p>
          <a:endParaRPr lang="en-IN"/>
        </a:p>
      </dgm:t>
    </dgm:pt>
    <dgm:pt modelId="{9D38EF6A-0C48-401C-8E91-612AB69A57A2}">
      <dgm:prSet/>
      <dgm:spPr/>
      <dgm:t>
        <a:bodyPr/>
        <a:lstStyle/>
        <a:p>
          <a:pPr rtl="0"/>
          <a:r>
            <a:rPr lang="en-IN" dirty="0" smtClean="0"/>
            <a:t>To demonstrate the manifold diversities of plant kingdom and their evolution</a:t>
          </a:r>
          <a:endParaRPr lang="en-IN" dirty="0"/>
        </a:p>
      </dgm:t>
    </dgm:pt>
    <dgm:pt modelId="{20C7260F-8406-4310-8FE1-3BD412355DE5}" type="sibTrans" cxnId="{DFDCA8F8-17B9-4411-8662-4FF3FA5D56DA}">
      <dgm:prSet/>
      <dgm:spPr/>
      <dgm:t>
        <a:bodyPr/>
        <a:lstStyle/>
        <a:p>
          <a:endParaRPr lang="en-IN"/>
        </a:p>
      </dgm:t>
    </dgm:pt>
    <dgm:pt modelId="{EF2E9856-6FAF-4C6E-BCAE-41A5F2558B66}" type="parTrans" cxnId="{DFDCA8F8-17B9-4411-8662-4FF3FA5D56DA}">
      <dgm:prSet/>
      <dgm:spPr/>
      <dgm:t>
        <a:bodyPr/>
        <a:lstStyle/>
        <a:p>
          <a:endParaRPr lang="en-IN"/>
        </a:p>
      </dgm:t>
    </dgm:pt>
    <dgm:pt modelId="{46F3A6DE-0A4F-4203-ACAE-4BBD000D654F}">
      <dgm:prSet/>
      <dgm:spPr/>
      <dgm:t>
        <a:bodyPr/>
        <a:lstStyle/>
        <a:p>
          <a:pPr rtl="0"/>
          <a:r>
            <a:rPr lang="en-IN" dirty="0" smtClean="0"/>
            <a:t>To develop a reference system for plants</a:t>
          </a:r>
          <a:endParaRPr lang="en-IN" dirty="0"/>
        </a:p>
      </dgm:t>
    </dgm:pt>
    <dgm:pt modelId="{185F0A3F-B4BC-4138-8907-551D7D80C3A4}" type="sibTrans" cxnId="{A7F5908E-6D03-4207-A796-E577F55752D5}">
      <dgm:prSet/>
      <dgm:spPr/>
      <dgm:t>
        <a:bodyPr/>
        <a:lstStyle/>
        <a:p>
          <a:endParaRPr lang="en-IN"/>
        </a:p>
      </dgm:t>
    </dgm:pt>
    <dgm:pt modelId="{ECA1EE11-99C8-4303-8069-D1DDF3CF0307}" type="parTrans" cxnId="{A7F5908E-6D03-4207-A796-E577F55752D5}">
      <dgm:prSet/>
      <dgm:spPr/>
      <dgm:t>
        <a:bodyPr/>
        <a:lstStyle/>
        <a:p>
          <a:endParaRPr lang="en-IN"/>
        </a:p>
      </dgm:t>
    </dgm:pt>
    <dgm:pt modelId="{64B5054B-6A7A-4699-9C84-0746EB1176A0}" type="pres">
      <dgm:prSet presAssocID="{72AA3765-44E2-49CB-8F6B-30A95D0C155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33E39E21-B140-4642-AF6A-A58BDAAE6C60}" type="pres">
      <dgm:prSet presAssocID="{3BCDCA38-B1DE-4C78-978D-7534652C17D7}" presName="circle1" presStyleLbl="node1" presStyleIdx="0" presStyleCnt="4"/>
      <dgm:spPr/>
    </dgm:pt>
    <dgm:pt modelId="{42969465-0047-459F-AABF-176E8D92CCE4}" type="pres">
      <dgm:prSet presAssocID="{3BCDCA38-B1DE-4C78-978D-7534652C17D7}" presName="space" presStyleCnt="0"/>
      <dgm:spPr/>
    </dgm:pt>
    <dgm:pt modelId="{23C59C0D-0164-407F-84A9-BF05B722DC0F}" type="pres">
      <dgm:prSet presAssocID="{3BCDCA38-B1DE-4C78-978D-7534652C17D7}" presName="rect1" presStyleLbl="alignAcc1" presStyleIdx="0" presStyleCnt="4"/>
      <dgm:spPr/>
      <dgm:t>
        <a:bodyPr/>
        <a:lstStyle/>
        <a:p>
          <a:endParaRPr lang="en-IN"/>
        </a:p>
      </dgm:t>
    </dgm:pt>
    <dgm:pt modelId="{F310E461-52F2-451E-87A0-65BCBC5048B5}" type="pres">
      <dgm:prSet presAssocID="{B21F182F-6C26-48AC-AD52-88C58F744725}" presName="vertSpace2" presStyleLbl="node1" presStyleIdx="0" presStyleCnt="4"/>
      <dgm:spPr/>
    </dgm:pt>
    <dgm:pt modelId="{A1DD80B7-09A8-4231-AAD1-EE504EF88C62}" type="pres">
      <dgm:prSet presAssocID="{B21F182F-6C26-48AC-AD52-88C58F744725}" presName="circle2" presStyleLbl="node1" presStyleIdx="1" presStyleCnt="4"/>
      <dgm:spPr/>
    </dgm:pt>
    <dgm:pt modelId="{1073107C-C1FC-4056-A94A-DB96FA902D1C}" type="pres">
      <dgm:prSet presAssocID="{B21F182F-6C26-48AC-AD52-88C58F744725}" presName="rect2" presStyleLbl="alignAcc1" presStyleIdx="1" presStyleCnt="4"/>
      <dgm:spPr/>
      <dgm:t>
        <a:bodyPr/>
        <a:lstStyle/>
        <a:p>
          <a:endParaRPr lang="en-IN"/>
        </a:p>
      </dgm:t>
    </dgm:pt>
    <dgm:pt modelId="{6E95CA38-B8BD-4590-9A99-BAF028F34799}" type="pres">
      <dgm:prSet presAssocID="{9D38EF6A-0C48-401C-8E91-612AB69A57A2}" presName="vertSpace3" presStyleLbl="node1" presStyleIdx="1" presStyleCnt="4"/>
      <dgm:spPr/>
    </dgm:pt>
    <dgm:pt modelId="{FB663526-C517-4EFB-86FB-9A76F0101E87}" type="pres">
      <dgm:prSet presAssocID="{9D38EF6A-0C48-401C-8E91-612AB69A57A2}" presName="circle3" presStyleLbl="node1" presStyleIdx="2" presStyleCnt="4"/>
      <dgm:spPr/>
    </dgm:pt>
    <dgm:pt modelId="{CDF7AB3C-DEC5-4F10-B642-BF043FD31E7E}" type="pres">
      <dgm:prSet presAssocID="{9D38EF6A-0C48-401C-8E91-612AB69A57A2}" presName="rect3" presStyleLbl="alignAcc1" presStyleIdx="2" presStyleCnt="4"/>
      <dgm:spPr/>
      <dgm:t>
        <a:bodyPr/>
        <a:lstStyle/>
        <a:p>
          <a:endParaRPr lang="en-IN"/>
        </a:p>
      </dgm:t>
    </dgm:pt>
    <dgm:pt modelId="{36F5B5A7-CE57-4014-9AEC-50C4B6CEB163}" type="pres">
      <dgm:prSet presAssocID="{46F3A6DE-0A4F-4203-ACAE-4BBD000D654F}" presName="vertSpace4" presStyleLbl="node1" presStyleIdx="2" presStyleCnt="4"/>
      <dgm:spPr/>
    </dgm:pt>
    <dgm:pt modelId="{BA8DBD84-6816-4F20-9F2A-6E8D0CBFD385}" type="pres">
      <dgm:prSet presAssocID="{46F3A6DE-0A4F-4203-ACAE-4BBD000D654F}" presName="circle4" presStyleLbl="node1" presStyleIdx="3" presStyleCnt="4"/>
      <dgm:spPr/>
    </dgm:pt>
    <dgm:pt modelId="{70FD0672-A890-4C1D-BFEE-D5A5C1B15E3C}" type="pres">
      <dgm:prSet presAssocID="{46F3A6DE-0A4F-4203-ACAE-4BBD000D654F}" presName="rect4" presStyleLbl="alignAcc1" presStyleIdx="3" presStyleCnt="4"/>
      <dgm:spPr/>
      <dgm:t>
        <a:bodyPr/>
        <a:lstStyle/>
        <a:p>
          <a:endParaRPr lang="en-IN"/>
        </a:p>
      </dgm:t>
    </dgm:pt>
    <dgm:pt modelId="{677B28C3-F8B1-4076-8F81-EF014B48CBB8}" type="pres">
      <dgm:prSet presAssocID="{3BCDCA38-B1DE-4C78-978D-7534652C17D7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338A47D-D6F8-4F21-9FD9-B0106FE45865}" type="pres">
      <dgm:prSet presAssocID="{B21F182F-6C26-48AC-AD52-88C58F744725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08826E9-80C6-404E-98DA-4CC3CBF3048F}" type="pres">
      <dgm:prSet presAssocID="{9D38EF6A-0C48-401C-8E91-612AB69A57A2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1B6B931-C737-4C0D-98CE-C99A65E85424}" type="pres">
      <dgm:prSet presAssocID="{46F3A6DE-0A4F-4203-ACAE-4BBD000D654F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FE6DAB5A-F66F-4097-B50B-C0E158344858}" type="presOf" srcId="{72AA3765-44E2-49CB-8F6B-30A95D0C1550}" destId="{64B5054B-6A7A-4699-9C84-0746EB1176A0}" srcOrd="0" destOrd="0" presId="urn:microsoft.com/office/officeart/2005/8/layout/target3"/>
    <dgm:cxn modelId="{B4D96177-1500-4A4D-A806-3ABA0CFF0D3F}" type="presOf" srcId="{B21F182F-6C26-48AC-AD52-88C58F744725}" destId="{1338A47D-D6F8-4F21-9FD9-B0106FE45865}" srcOrd="1" destOrd="0" presId="urn:microsoft.com/office/officeart/2005/8/layout/target3"/>
    <dgm:cxn modelId="{ACD5791D-8276-496A-8539-900EFF9B8D19}" type="presOf" srcId="{3BCDCA38-B1DE-4C78-978D-7534652C17D7}" destId="{677B28C3-F8B1-4076-8F81-EF014B48CBB8}" srcOrd="1" destOrd="0" presId="urn:microsoft.com/office/officeart/2005/8/layout/target3"/>
    <dgm:cxn modelId="{07C72732-992C-40A5-B83B-3F6AFC268BB9}" type="presOf" srcId="{46F3A6DE-0A4F-4203-ACAE-4BBD000D654F}" destId="{91B6B931-C737-4C0D-98CE-C99A65E85424}" srcOrd="1" destOrd="0" presId="urn:microsoft.com/office/officeart/2005/8/layout/target3"/>
    <dgm:cxn modelId="{E78530FB-84E9-40A0-9534-3FB11F5BAC25}" srcId="{72AA3765-44E2-49CB-8F6B-30A95D0C1550}" destId="{3BCDCA38-B1DE-4C78-978D-7534652C17D7}" srcOrd="0" destOrd="0" parTransId="{FDD15533-BF84-4D38-AE56-85ADB2A1FFD0}" sibTransId="{E20B8336-0A4E-4032-99EB-949B80D345D0}"/>
    <dgm:cxn modelId="{05DA9E6B-3853-46D3-ABA3-362B6AC7A67F}" type="presOf" srcId="{9D38EF6A-0C48-401C-8E91-612AB69A57A2}" destId="{CDF7AB3C-DEC5-4F10-B642-BF043FD31E7E}" srcOrd="0" destOrd="0" presId="urn:microsoft.com/office/officeart/2005/8/layout/target3"/>
    <dgm:cxn modelId="{DFDCA8F8-17B9-4411-8662-4FF3FA5D56DA}" srcId="{72AA3765-44E2-49CB-8F6B-30A95D0C1550}" destId="{9D38EF6A-0C48-401C-8E91-612AB69A57A2}" srcOrd="2" destOrd="0" parTransId="{EF2E9856-6FAF-4C6E-BCAE-41A5F2558B66}" sibTransId="{20C7260F-8406-4310-8FE1-3BD412355DE5}"/>
    <dgm:cxn modelId="{3455EE7B-B66D-4635-974D-D924580ECFFC}" type="presOf" srcId="{9D38EF6A-0C48-401C-8E91-612AB69A57A2}" destId="{B08826E9-80C6-404E-98DA-4CC3CBF3048F}" srcOrd="1" destOrd="0" presId="urn:microsoft.com/office/officeart/2005/8/layout/target3"/>
    <dgm:cxn modelId="{EDC670AD-E25E-43C2-8E6F-132A4E176FBB}" type="presOf" srcId="{3BCDCA38-B1DE-4C78-978D-7534652C17D7}" destId="{23C59C0D-0164-407F-84A9-BF05B722DC0F}" srcOrd="0" destOrd="0" presId="urn:microsoft.com/office/officeart/2005/8/layout/target3"/>
    <dgm:cxn modelId="{A7F5908E-6D03-4207-A796-E577F55752D5}" srcId="{72AA3765-44E2-49CB-8F6B-30A95D0C1550}" destId="{46F3A6DE-0A4F-4203-ACAE-4BBD000D654F}" srcOrd="3" destOrd="0" parTransId="{ECA1EE11-99C8-4303-8069-D1DDF3CF0307}" sibTransId="{185F0A3F-B4BC-4138-8907-551D7D80C3A4}"/>
    <dgm:cxn modelId="{6F26522E-0348-4EFC-8DAD-DF3937DF0683}" type="presOf" srcId="{B21F182F-6C26-48AC-AD52-88C58F744725}" destId="{1073107C-C1FC-4056-A94A-DB96FA902D1C}" srcOrd="0" destOrd="0" presId="urn:microsoft.com/office/officeart/2005/8/layout/target3"/>
    <dgm:cxn modelId="{AB55EE42-5038-499A-9451-A53C98BEBD91}" srcId="{72AA3765-44E2-49CB-8F6B-30A95D0C1550}" destId="{B21F182F-6C26-48AC-AD52-88C58F744725}" srcOrd="1" destOrd="0" parTransId="{231CE0D7-D65E-4479-91D5-55035D1BA7BD}" sibTransId="{C1C48378-6E7C-406E-B128-5B51C75D11A9}"/>
    <dgm:cxn modelId="{59FFD73D-47BB-4B33-BD98-A28C42ED16E9}" type="presOf" srcId="{46F3A6DE-0A4F-4203-ACAE-4BBD000D654F}" destId="{70FD0672-A890-4C1D-BFEE-D5A5C1B15E3C}" srcOrd="0" destOrd="0" presId="urn:microsoft.com/office/officeart/2005/8/layout/target3"/>
    <dgm:cxn modelId="{08976850-047D-4227-B824-228E9D049997}" type="presParOf" srcId="{64B5054B-6A7A-4699-9C84-0746EB1176A0}" destId="{33E39E21-B140-4642-AF6A-A58BDAAE6C60}" srcOrd="0" destOrd="0" presId="urn:microsoft.com/office/officeart/2005/8/layout/target3"/>
    <dgm:cxn modelId="{17366465-1CFE-4155-89C5-C952906A6939}" type="presParOf" srcId="{64B5054B-6A7A-4699-9C84-0746EB1176A0}" destId="{42969465-0047-459F-AABF-176E8D92CCE4}" srcOrd="1" destOrd="0" presId="urn:microsoft.com/office/officeart/2005/8/layout/target3"/>
    <dgm:cxn modelId="{1C75EE83-B573-41F4-9520-25D708B51E70}" type="presParOf" srcId="{64B5054B-6A7A-4699-9C84-0746EB1176A0}" destId="{23C59C0D-0164-407F-84A9-BF05B722DC0F}" srcOrd="2" destOrd="0" presId="urn:microsoft.com/office/officeart/2005/8/layout/target3"/>
    <dgm:cxn modelId="{CCB68A84-F20B-4120-B62D-0C215B28E122}" type="presParOf" srcId="{64B5054B-6A7A-4699-9C84-0746EB1176A0}" destId="{F310E461-52F2-451E-87A0-65BCBC5048B5}" srcOrd="3" destOrd="0" presId="urn:microsoft.com/office/officeart/2005/8/layout/target3"/>
    <dgm:cxn modelId="{039A6A1B-1000-4A06-B0DB-9E80DAB5A20F}" type="presParOf" srcId="{64B5054B-6A7A-4699-9C84-0746EB1176A0}" destId="{A1DD80B7-09A8-4231-AAD1-EE504EF88C62}" srcOrd="4" destOrd="0" presId="urn:microsoft.com/office/officeart/2005/8/layout/target3"/>
    <dgm:cxn modelId="{23F10977-111D-4516-AA6C-F63A4E74549A}" type="presParOf" srcId="{64B5054B-6A7A-4699-9C84-0746EB1176A0}" destId="{1073107C-C1FC-4056-A94A-DB96FA902D1C}" srcOrd="5" destOrd="0" presId="urn:microsoft.com/office/officeart/2005/8/layout/target3"/>
    <dgm:cxn modelId="{CE01E5DC-632C-42FE-9F88-9AD4F777FF7F}" type="presParOf" srcId="{64B5054B-6A7A-4699-9C84-0746EB1176A0}" destId="{6E95CA38-B8BD-4590-9A99-BAF028F34799}" srcOrd="6" destOrd="0" presId="urn:microsoft.com/office/officeart/2005/8/layout/target3"/>
    <dgm:cxn modelId="{B01BE5CD-277C-4CDB-916D-8DF2AC08CABF}" type="presParOf" srcId="{64B5054B-6A7A-4699-9C84-0746EB1176A0}" destId="{FB663526-C517-4EFB-86FB-9A76F0101E87}" srcOrd="7" destOrd="0" presId="urn:microsoft.com/office/officeart/2005/8/layout/target3"/>
    <dgm:cxn modelId="{2D4EEB7F-79B3-40CD-B8BF-00834F7DCD1B}" type="presParOf" srcId="{64B5054B-6A7A-4699-9C84-0746EB1176A0}" destId="{CDF7AB3C-DEC5-4F10-B642-BF043FD31E7E}" srcOrd="8" destOrd="0" presId="urn:microsoft.com/office/officeart/2005/8/layout/target3"/>
    <dgm:cxn modelId="{8BEEC2E6-4221-4D50-A34C-250A56121707}" type="presParOf" srcId="{64B5054B-6A7A-4699-9C84-0746EB1176A0}" destId="{36F5B5A7-CE57-4014-9AEC-50C4B6CEB163}" srcOrd="9" destOrd="0" presId="urn:microsoft.com/office/officeart/2005/8/layout/target3"/>
    <dgm:cxn modelId="{04524875-2870-4F1D-8840-D4A6DABDD338}" type="presParOf" srcId="{64B5054B-6A7A-4699-9C84-0746EB1176A0}" destId="{BA8DBD84-6816-4F20-9F2A-6E8D0CBFD385}" srcOrd="10" destOrd="0" presId="urn:microsoft.com/office/officeart/2005/8/layout/target3"/>
    <dgm:cxn modelId="{D7592135-14D5-44E8-9543-5842538BDB56}" type="presParOf" srcId="{64B5054B-6A7A-4699-9C84-0746EB1176A0}" destId="{70FD0672-A890-4C1D-BFEE-D5A5C1B15E3C}" srcOrd="11" destOrd="0" presId="urn:microsoft.com/office/officeart/2005/8/layout/target3"/>
    <dgm:cxn modelId="{DAA5AE52-9AD0-4C77-97C9-B83C1AA96772}" type="presParOf" srcId="{64B5054B-6A7A-4699-9C84-0746EB1176A0}" destId="{677B28C3-F8B1-4076-8F81-EF014B48CBB8}" srcOrd="12" destOrd="0" presId="urn:microsoft.com/office/officeart/2005/8/layout/target3"/>
    <dgm:cxn modelId="{2C0117FC-3E81-4C47-AFD1-FA264146F9FC}" type="presParOf" srcId="{64B5054B-6A7A-4699-9C84-0746EB1176A0}" destId="{1338A47D-D6F8-4F21-9FD9-B0106FE45865}" srcOrd="13" destOrd="0" presId="urn:microsoft.com/office/officeart/2005/8/layout/target3"/>
    <dgm:cxn modelId="{30063AFC-6EFE-4DB8-946D-32E4E151F3CD}" type="presParOf" srcId="{64B5054B-6A7A-4699-9C84-0746EB1176A0}" destId="{B08826E9-80C6-404E-98DA-4CC3CBF3048F}" srcOrd="14" destOrd="0" presId="urn:microsoft.com/office/officeart/2005/8/layout/target3"/>
    <dgm:cxn modelId="{8CD7EB2B-4BCE-481B-B564-ED52943FCB31}" type="presParOf" srcId="{64B5054B-6A7A-4699-9C84-0746EB1176A0}" destId="{91B6B931-C737-4C0D-98CE-C99A65E85424}" srcOrd="15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 smtClean="0">
                <a:latin typeface="Algerian" pitchFamily="82" charset="0"/>
              </a:rPr>
              <a:t>TAXONOMY</a:t>
            </a:r>
            <a:endParaRPr lang="en-IN" b="1" dirty="0">
              <a:latin typeface="Algerian" pitchFamily="8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Dr. </a:t>
            </a:r>
            <a:r>
              <a:rPr lang="en-IN" dirty="0" err="1" smtClean="0"/>
              <a:t>Smriti</a:t>
            </a:r>
            <a:r>
              <a:rPr lang="en-IN" dirty="0" smtClean="0"/>
              <a:t> </a:t>
            </a:r>
            <a:r>
              <a:rPr lang="en-IN" dirty="0" err="1" smtClean="0"/>
              <a:t>Chitnis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latin typeface="Algerian" pitchFamily="82" charset="0"/>
              </a:rPr>
              <a:t>Angiosperms</a:t>
            </a:r>
            <a:endParaRPr lang="en-IN" dirty="0">
              <a:latin typeface="Algerian" pitchFamily="82" charset="0"/>
            </a:endParaRPr>
          </a:p>
        </p:txBody>
      </p:sp>
      <p:pic>
        <p:nvPicPr>
          <p:cNvPr id="4" name="Content Placeholder 3" descr="WhatsApp Image 2020-10-16 at 11.21.05 PM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308201"/>
            <a:ext cx="8229600" cy="36433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4000" dirty="0" smtClean="0">
                <a:latin typeface="Aharoni" pitchFamily="2" charset="-79"/>
                <a:cs typeface="Aharoni" pitchFamily="2" charset="-79"/>
              </a:rPr>
              <a:t>CHARACTERS OF ANGIOSPERMS</a:t>
            </a:r>
            <a:endParaRPr lang="en-IN" sz="4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This is the largest group of plants </a:t>
            </a:r>
          </a:p>
          <a:p>
            <a:r>
              <a:rPr lang="en-IN" dirty="0" smtClean="0"/>
              <a:t>They are the highest evolved plants on the surface of Earth</a:t>
            </a:r>
          </a:p>
          <a:p>
            <a:r>
              <a:rPr lang="en-IN" dirty="0" smtClean="0"/>
              <a:t>They were evolved in Cretaceous age and now are the dominant plant types.</a:t>
            </a:r>
          </a:p>
          <a:p>
            <a:r>
              <a:rPr lang="en-IN" dirty="0" smtClean="0"/>
              <a:t>They are found everywhere- in deserts, under water, on rocks, near sea shores, on or in other plants, </a:t>
            </a:r>
          </a:p>
          <a:p>
            <a:r>
              <a:rPr lang="en-IN" dirty="0" smtClean="0"/>
              <a:t>They are mostly </a:t>
            </a:r>
            <a:r>
              <a:rPr lang="en-IN" dirty="0" err="1" smtClean="0"/>
              <a:t>phototrophs</a:t>
            </a:r>
            <a:r>
              <a:rPr lang="en-IN" dirty="0" smtClean="0"/>
              <a:t> but insectivorous , saprophytes , parasites , </a:t>
            </a:r>
            <a:r>
              <a:rPr lang="en-IN" dirty="0" err="1" smtClean="0"/>
              <a:t>symbionts</a:t>
            </a:r>
            <a:r>
              <a:rPr lang="en-IN" dirty="0" smtClean="0"/>
              <a:t>  and epiphytes are also common.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4000" dirty="0" smtClean="0">
                <a:latin typeface="Aharoni" pitchFamily="2" charset="-79"/>
                <a:cs typeface="Aharoni" pitchFamily="2" charset="-79"/>
              </a:rPr>
              <a:t>CHARACTERS OF ANGIOSPERMS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 smtClean="0"/>
              <a:t>They may be annual, biennial and perennial</a:t>
            </a:r>
          </a:p>
          <a:p>
            <a:r>
              <a:rPr lang="en-IN" sz="2000" dirty="0" smtClean="0"/>
              <a:t>They may be herbs, shrubs, trees</a:t>
            </a:r>
            <a:r>
              <a:rPr lang="en-IN" sz="2000" dirty="0" smtClean="0"/>
              <a:t>, climbers</a:t>
            </a:r>
            <a:r>
              <a:rPr lang="en-IN" sz="2000" dirty="0" smtClean="0"/>
              <a:t>, </a:t>
            </a:r>
            <a:r>
              <a:rPr lang="en-IN" sz="2000" dirty="0" err="1" smtClean="0"/>
              <a:t>twinners</a:t>
            </a:r>
            <a:r>
              <a:rPr lang="en-IN" sz="2000" dirty="0" smtClean="0"/>
              <a:t> and </a:t>
            </a:r>
            <a:r>
              <a:rPr lang="en-IN" sz="2000" dirty="0" err="1" smtClean="0"/>
              <a:t>lianes</a:t>
            </a:r>
            <a:r>
              <a:rPr lang="en-IN" sz="2000" dirty="0" smtClean="0"/>
              <a:t>.</a:t>
            </a:r>
          </a:p>
          <a:p>
            <a:r>
              <a:rPr lang="en-IN" sz="2000" dirty="0" smtClean="0"/>
              <a:t>They may be minute as pinhead as </a:t>
            </a:r>
            <a:r>
              <a:rPr lang="en-IN" sz="2000" i="1" dirty="0" err="1" smtClean="0"/>
              <a:t>Wolffia</a:t>
            </a:r>
            <a:r>
              <a:rPr lang="en-IN" sz="2000" i="1" dirty="0" smtClean="0"/>
              <a:t> </a:t>
            </a:r>
            <a:r>
              <a:rPr lang="en-IN" sz="2000" i="1" dirty="0" err="1" smtClean="0"/>
              <a:t>microcoppica</a:t>
            </a:r>
            <a:r>
              <a:rPr lang="en-IN" sz="2000" i="1" dirty="0" smtClean="0"/>
              <a:t> </a:t>
            </a:r>
            <a:r>
              <a:rPr lang="en-IN" sz="2000" dirty="0" smtClean="0"/>
              <a:t>or giants as </a:t>
            </a:r>
            <a:r>
              <a:rPr lang="en-IN" sz="2000" i="1" dirty="0" smtClean="0"/>
              <a:t>Eucalyptus  </a:t>
            </a:r>
            <a:r>
              <a:rPr lang="en-IN" sz="2000" dirty="0" smtClean="0"/>
              <a:t>(height 300Ft)</a:t>
            </a:r>
          </a:p>
          <a:p>
            <a:r>
              <a:rPr lang="en-IN" sz="2000" dirty="0" smtClean="0"/>
              <a:t>Angiosperms  (Gr. </a:t>
            </a:r>
            <a:r>
              <a:rPr lang="en-IN" sz="2000" dirty="0" err="1" smtClean="0"/>
              <a:t>Angios</a:t>
            </a:r>
            <a:r>
              <a:rPr lang="en-IN" sz="2000" dirty="0" smtClean="0"/>
              <a:t> = vessel or receptacle and </a:t>
            </a:r>
            <a:r>
              <a:rPr lang="en-IN" sz="2000" dirty="0" err="1" smtClean="0"/>
              <a:t>Sperma</a:t>
            </a:r>
            <a:r>
              <a:rPr lang="en-IN" sz="2000" dirty="0" smtClean="0"/>
              <a:t> = Seed) the ovules are borne in the closed </a:t>
            </a:r>
            <a:r>
              <a:rPr lang="en-IN" sz="2000" dirty="0" err="1" smtClean="0"/>
              <a:t>sporophyll</a:t>
            </a:r>
            <a:endParaRPr lang="en-IN" sz="2000" dirty="0" smtClean="0"/>
          </a:p>
          <a:p>
            <a:r>
              <a:rPr lang="en-IN" sz="2000" dirty="0" smtClean="0"/>
              <a:t>The micro- and </a:t>
            </a:r>
            <a:r>
              <a:rPr lang="en-IN" sz="2000" dirty="0" err="1" smtClean="0"/>
              <a:t>megasporophylls</a:t>
            </a:r>
            <a:r>
              <a:rPr lang="en-IN" sz="2000" dirty="0" smtClean="0"/>
              <a:t> are arranged in flowers which may be bisexual or unisexual.</a:t>
            </a:r>
          </a:p>
          <a:p>
            <a:r>
              <a:rPr lang="en-IN" sz="2000" dirty="0" smtClean="0"/>
              <a:t>The pollen grains are received on the stigma of the carpel and the fertilization takes place by the development of the pollen tube</a:t>
            </a:r>
          </a:p>
          <a:p>
            <a:r>
              <a:rPr lang="en-IN" sz="2000" dirty="0" smtClean="0"/>
              <a:t>The two male gametes are without flagella, one fuses with egg and the other with secondary nucleus.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Algerian" pitchFamily="82" charset="0"/>
              </a:rPr>
              <a:t>TAXA</a:t>
            </a:r>
            <a:endParaRPr lang="en-IN" dirty="0">
              <a:latin typeface="Algerian" pitchFamily="82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Objectives of Taxonomy-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293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TAXONOMY</vt:lpstr>
      <vt:lpstr>Angiosperms</vt:lpstr>
      <vt:lpstr>CHARACTERS OF ANGIOSPERMS</vt:lpstr>
      <vt:lpstr>CHARACTERS OF ANGIOSPERMS</vt:lpstr>
      <vt:lpstr>TAXA</vt:lpstr>
      <vt:lpstr>Objectives of Taxonomy-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TAXONOMY</dc:title>
  <dc:creator>Kshitij</dc:creator>
  <cp:lastModifiedBy>Kshitij</cp:lastModifiedBy>
  <cp:revision>4</cp:revision>
  <dcterms:created xsi:type="dcterms:W3CDTF">2006-08-16T00:00:00Z</dcterms:created>
  <dcterms:modified xsi:type="dcterms:W3CDTF">2020-10-27T10:23:07Z</dcterms:modified>
</cp:coreProperties>
</file>